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3" r:id="rId5"/>
    <p:sldId id="274" r:id="rId6"/>
    <p:sldId id="298" r:id="rId7"/>
    <p:sldId id="287" r:id="rId8"/>
    <p:sldId id="288" r:id="rId9"/>
    <p:sldId id="299" r:id="rId10"/>
    <p:sldId id="301" r:id="rId11"/>
    <p:sldId id="278" r:id="rId12"/>
    <p:sldId id="302" r:id="rId13"/>
    <p:sldId id="303" r:id="rId14"/>
    <p:sldId id="279" r:id="rId15"/>
    <p:sldId id="304" r:id="rId16"/>
    <p:sldId id="282" r:id="rId17"/>
    <p:sldId id="284" r:id="rId18"/>
    <p:sldId id="285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FF"/>
    <a:srgbClr val="F92F07"/>
    <a:srgbClr val="EA5816"/>
    <a:srgbClr val="64A761"/>
    <a:srgbClr val="70776F"/>
    <a:srgbClr val="92A099"/>
    <a:srgbClr val="697971"/>
    <a:srgbClr val="5C8675"/>
    <a:srgbClr val="8FB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0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92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5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3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3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01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8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8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898C7-7CE2-4E46-ADC0-CB2FA0FF47B9}" type="datetimeFigureOut">
              <a:rPr lang="en-US" smtClean="0"/>
              <a:t>6/14/2017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E7D63-2336-444A-869C-EEBA0C1C7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493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796" y="1505984"/>
            <a:ext cx="3821758" cy="33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0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كبار وصغار وكل إنسان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يا كل العالم وين ما كان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قولو (يسوع</a:t>
            </a:r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)</a:t>
            </a:r>
            <a:r>
              <a:rPr lang="ar-JO" sz="8000" dirty="0"/>
              <a:t> </a:t>
            </a:r>
            <a:r>
              <a:rPr lang="ar-JO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۲</a:t>
            </a:r>
            <a:endParaRPr lang="ar-LB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 </a:t>
            </a:r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الله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58543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D58543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العلوم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135" y="1117392"/>
            <a:ext cx="2231538" cy="401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2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92D05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آية الحفظ</a:t>
            </a:r>
            <a:endParaRPr lang="ar-LB" sz="23900" b="1" dirty="0" smtClean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0" y="5215923"/>
            <a:ext cx="1554480" cy="1554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10806"/>
            <a:ext cx="5765962" cy="301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92D05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7260" y="350518"/>
            <a:ext cx="10824557" cy="477053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7200" b="1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آية الحفظ</a:t>
            </a:r>
            <a:endParaRPr lang="en-US" sz="7200" b="1" dirty="0" smtClean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endParaRPr lang="en-US" sz="7200" b="1" dirty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r>
              <a:rPr lang="ar-LB" sz="8000" b="1" dirty="0" smtClean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«الأشياء العتيقة قد مضت هوذا الكل قد صار جديداً»</a:t>
            </a:r>
            <a:endParaRPr lang="ar-LB" sz="8000" b="1" dirty="0">
              <a:ln w="0">
                <a:solidFill>
                  <a:srgbClr val="4D4D4D"/>
                </a:solidFill>
              </a:ln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520" y="5215923"/>
            <a:ext cx="1554480" cy="15544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" y="564229"/>
            <a:ext cx="2562524" cy="13410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0250" y="4351614"/>
            <a:ext cx="4494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۲</a:t>
            </a:r>
            <a:r>
              <a:rPr lang="ar-LB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كورنثوس </a:t>
            </a:r>
            <a:r>
              <a:rPr lang="en-US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٥</a:t>
            </a:r>
            <a:r>
              <a:rPr lang="ar-LB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</a:t>
            </a:r>
            <a:r>
              <a:rPr lang="ar-JO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۱</a:t>
            </a:r>
            <a:r>
              <a:rPr lang="en-US" sz="4400" b="1" dirty="0">
                <a:ln w="0">
                  <a:solidFill>
                    <a:srgbClr val="4D4D4D"/>
                  </a:solidFill>
                </a:ln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٧</a:t>
            </a:r>
          </a:p>
        </p:txBody>
      </p:sp>
    </p:spTree>
    <p:extLst>
      <p:ext uri="{BB962C8B-B14F-4D97-AF65-F5344CB8AC3E}">
        <p14:creationId xmlns:p14="http://schemas.microsoft.com/office/powerpoint/2010/main" val="5242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FF000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931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8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التغيير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97439">
            <a:off x="1593669" y="741340"/>
            <a:ext cx="2926488" cy="395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7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C00000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30931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80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الثمار الجيدة</a:t>
            </a:r>
            <a:endParaRPr lang="en-US" sz="80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0"/>
          <a:stretch/>
        </p:blipFill>
        <p:spPr>
          <a:xfrm>
            <a:off x="914400" y="1753089"/>
            <a:ext cx="5352955" cy="241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9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5C867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66652" y="634592"/>
            <a:ext cx="10824557" cy="156966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9600" b="1" dirty="0" smtClean="0">
                <a:ln w="0"/>
                <a:solidFill>
                  <a:srgbClr val="5C867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الأشغال اليدوية</a:t>
            </a:r>
            <a:endParaRPr lang="en-US" sz="7200" b="1" dirty="0">
              <a:ln w="0"/>
              <a:solidFill>
                <a:srgbClr val="5C867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20" y="647655"/>
            <a:ext cx="4058240" cy="4223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7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92A099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92A0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صلاة</a:t>
            </a:r>
            <a:endParaRPr lang="en-US" sz="8000" b="1" dirty="0">
              <a:ln w="0"/>
              <a:solidFill>
                <a:srgbClr val="92A09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226" y="588523"/>
            <a:ext cx="2999870" cy="45398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6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70776F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70776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المراجعة</a:t>
            </a:r>
            <a:endParaRPr lang="en-US" sz="8000" b="1" dirty="0">
              <a:ln w="0"/>
              <a:solidFill>
                <a:srgbClr val="70776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135" y="1493951"/>
            <a:ext cx="5112379" cy="30300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744" y="1525259"/>
            <a:ext cx="3572512" cy="323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67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FFC90E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48523" y="4282294"/>
            <a:ext cx="905001" cy="3781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72458" y="300764"/>
            <a:ext cx="10824557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66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الدرس الخامس</a:t>
            </a:r>
          </a:p>
          <a:p>
            <a:pPr algn="r"/>
            <a:endParaRPr lang="ar-LB" sz="72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ar-LB" sz="5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en-US" sz="54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ar-LB" sz="5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لوقا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۹</a:t>
            </a:r>
            <a:r>
              <a:rPr lang="ar-LB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۹</a:t>
            </a:r>
            <a:r>
              <a:rPr lang="ar-LB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</a:t>
            </a:r>
            <a:r>
              <a:rPr lang="ar-JO" sz="5400" b="1" spc="150" dirty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۱</a:t>
            </a:r>
            <a:endParaRPr lang="en-US" sz="54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3" y="5261643"/>
            <a:ext cx="1679894" cy="1463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5" y="5261643"/>
            <a:ext cx="1679892" cy="14630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8" y="300764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8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FFC90E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412420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5400" dirty="0" smtClean="0">
                <a:ln w="0"/>
                <a:solidFill>
                  <a:srgbClr val="FFC90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كلمته للتغيير</a:t>
            </a:r>
            <a:endParaRPr lang="en-US" sz="5400" dirty="0">
              <a:ln w="0"/>
              <a:solidFill>
                <a:srgbClr val="FFC90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r" rtl="1"/>
            <a:endParaRPr lang="ar-LB" sz="4800" dirty="0" smtClean="0">
              <a:ln w="0"/>
              <a:solidFill>
                <a:srgbClr val="FFC90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rtl="1"/>
            <a:r>
              <a:rPr lang="ar-LB" sz="8000" b="1" dirty="0" smtClean="0">
                <a:ln w="0">
                  <a:solidFill>
                    <a:srgbClr val="4D4D4D"/>
                  </a:solidFill>
                </a:ln>
                <a:solidFill>
                  <a:srgbClr val="FFC90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سأطلب من يسوع أن يغيِّرني مهما كانت أفعالي سيِّئة.</a:t>
            </a:r>
            <a:endParaRPr lang="en-US" sz="8000" b="1" dirty="0" smtClean="0">
              <a:ln w="0">
                <a:solidFill>
                  <a:srgbClr val="4D4D4D"/>
                </a:solidFill>
              </a:ln>
              <a:solidFill>
                <a:srgbClr val="FFC90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5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B18121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rgbClr val="B1812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ترحيب</a:t>
            </a:r>
            <a:endParaRPr lang="en-US" sz="11500" b="1" dirty="0">
              <a:ln w="0"/>
              <a:solidFill>
                <a:srgbClr val="B1812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950" y="1177028"/>
            <a:ext cx="2315888" cy="40846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AC6326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280076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8800" b="1" dirty="0" smtClean="0">
                <a:ln w="0"/>
                <a:solidFill>
                  <a:srgbClr val="AC632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لعبة</a:t>
            </a:r>
          </a:p>
          <a:p>
            <a:pPr algn="r" rtl="1"/>
            <a:r>
              <a:rPr lang="ar-LB" sz="8800" b="1" dirty="0" smtClean="0">
                <a:ln w="0"/>
                <a:solidFill>
                  <a:srgbClr val="AC632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الوصول إلى الحلوى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25983"/>
            <a:ext cx="3271234" cy="450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0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chemeClr val="accent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634592"/>
            <a:ext cx="10824557" cy="18620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r" rtl="1"/>
            <a:r>
              <a:rPr lang="ar-LB" sz="11500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زكا الشرير</a:t>
            </a:r>
            <a:endParaRPr lang="en-US" sz="8000" b="1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15737" y="165801"/>
            <a:ext cx="42862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98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زكا كان رجال قصير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كان حرامي كتير كبير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تقابل مرة مع يسوع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بوقتا صار التغيير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كبار وصغار وكل إنسان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يا كل العالم وين ما كان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قولو (</a:t>
            </a:r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يسوع)</a:t>
            </a:r>
            <a:r>
              <a:rPr lang="ar-JO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۲</a:t>
            </a:r>
            <a:endParaRPr lang="ar-LB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 </a:t>
            </a:r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الله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يلَّا كلنا نزقف ونقول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يلَّا كلنا نشكر على طول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الله بيغير كل الناس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بس طلوب منو هلق قول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606" y="5289965"/>
            <a:ext cx="1406395" cy="140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</TotalTime>
  <Words>127</Words>
  <Application>Microsoft Office PowerPoint</Application>
  <PresentationFormat>Widescreen</PresentationFormat>
  <Paragraphs>41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Heights</dc:creator>
  <cp:lastModifiedBy>New Heights</cp:lastModifiedBy>
  <cp:revision>73</cp:revision>
  <dcterms:created xsi:type="dcterms:W3CDTF">2017-04-24T08:34:07Z</dcterms:created>
  <dcterms:modified xsi:type="dcterms:W3CDTF">2017-06-14T04:48:52Z</dcterms:modified>
</cp:coreProperties>
</file>